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61" r:id="rId10"/>
    <p:sldId id="263" r:id="rId11"/>
    <p:sldId id="264" r:id="rId12"/>
    <p:sldId id="262" r:id="rId13"/>
    <p:sldId id="269" r:id="rId14"/>
    <p:sldId id="274" r:id="rId15"/>
    <p:sldId id="266" r:id="rId16"/>
    <p:sldId id="26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1.png>
</file>

<file path=ppt/media/image22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04.06.2023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04.06.2023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260073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10.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AE56B1E-22C8-F9A0-E708-9C16A32EEC6D}"/>
              </a:ext>
            </a:extLst>
          </p:cNvPr>
          <p:cNvGrpSpPr/>
          <p:nvPr/>
        </p:nvGrpSpPr>
        <p:grpSpPr>
          <a:xfrm>
            <a:off x="5757966" y="667803"/>
            <a:ext cx="6342479" cy="5522393"/>
            <a:chOff x="175767" y="832390"/>
            <a:chExt cx="6342479" cy="5522393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6FED386B-9112-DD03-78CC-BA23839B1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3575026-436E-99EF-4F89-7ABBBE06BCA1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D6EE2F-9C51-91E3-7DED-78B8A12B83AB}"/>
                  </a:ext>
                </a:extLst>
              </p:cNvPr>
              <p:cNvSpPr txBox="1"/>
              <p:nvPr/>
            </p:nvSpPr>
            <p:spPr>
              <a:xfrm>
                <a:off x="1635877" y="988629"/>
                <a:ext cx="4494747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D6EE2F-9C51-91E3-7DED-78B8A12B83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5877" y="988629"/>
                <a:ext cx="4494747" cy="1015663"/>
              </a:xfrm>
              <a:prstGeom prst="rect">
                <a:avLst/>
              </a:prstGeom>
              <a:blipFill>
                <a:blip r:embed="rId4"/>
                <a:stretch>
                  <a:fillRect t="-2994" r="-2846" b="-598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08926513"/>
                  </p:ext>
                </p:extLst>
              </p:nvPr>
            </p:nvGraphicFramePr>
            <p:xfrm>
              <a:off x="3257743" y="1584800"/>
              <a:ext cx="5676514" cy="36884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08926513"/>
                  </p:ext>
                </p:extLst>
              </p:nvPr>
            </p:nvGraphicFramePr>
            <p:xfrm>
              <a:off x="3257743" y="1584800"/>
              <a:ext cx="5676514" cy="36884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75127" t="-1333" r="-99492" b="-742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80928" t="-1333" r="-1031" b="-742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E56348C-CB09-FCCC-273D-572BD1B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34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14.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442845"/>
              </p:ext>
            </p:extLst>
          </p:nvPr>
        </p:nvGraphicFramePr>
        <p:xfrm>
          <a:off x="1103501" y="154121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946246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1887523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434517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877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D58944-D6E9-9F1D-5E89-885D75966B85}"/>
              </a:ext>
            </a:extLst>
          </p:cNvPr>
          <p:cNvSpPr txBox="1"/>
          <p:nvPr/>
        </p:nvSpPr>
        <p:spPr>
          <a:xfrm>
            <a:off x="1103501" y="4962844"/>
            <a:ext cx="7259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Оценки моделей проводились на 1000 оптических изображений с наложенным спекл-шумом.</a:t>
            </a:r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Пример радиолокационного изображения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6.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9.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864674"/>
            <a:ext cx="51929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2109</TotalTime>
  <Words>794</Words>
  <Application>Microsoft Office PowerPoint</Application>
  <PresentationFormat>Широкоэкранный</PresentationFormat>
  <Paragraphs>183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100</cp:revision>
  <dcterms:created xsi:type="dcterms:W3CDTF">2023-05-31T07:00:52Z</dcterms:created>
  <dcterms:modified xsi:type="dcterms:W3CDTF">2023-06-04T18:48:52Z</dcterms:modified>
</cp:coreProperties>
</file>

<file path=docProps/thumbnail.jpeg>
</file>